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Buongiorno. In dieci passaggi vi mostro come ThothII porta una domanda clinica fatta di parole fino al dato del warehouse, senza mai togliere la decisione al clinico. Tre parole chiave per oggi: proposte del modello, decisioni umane, evidenza citabile.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dato esiste già: è il warehouse clinico del Policlinico San Donato, dominio aritmologia. Il problema non è il dato, è la domanda: "ricoveri nel 2023" nasconde scelte cliniche prima che tecniche. E una risposta senza percorso non è utilizzabile in clinica né in ricerca.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è l'idea centrale: il modello non è autonomo. Propone interpretazioni e calcoli, ma ogni passaggio decisivo passa da un revisore umano, e persino l'avanzamento di fase è un atto umano registrato. La catena termina sempre in lettura: nessuna scrittura sul warehouse.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Otto fasi deterministiche, dal chiarimento del significato all'eventuale datamart. Il dettaglio che conta concettualmente: lo stato non è una variabile salvata, è ricalcolato dal registro delle decisioni. Riaprire una fase invalida tutto ciò che veniva dopo.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Ecco come appare una scelta reale. Ogni opzione porta significato, filtro risultante sul dato, tabelle coinvolte ed evidenza a supporto: il medico decide sapendo cosa comporta. La voce consigliata non è mai pre-confermata, e esistono sempre le vie di uscita.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conoscenza locale diventa una collezione curata: unità atomiche con provenienza verificata, validazione che fallisce in chiuso, generazioni immutabili. Il modello può cercare nelle evidenze ma deve citarle, e i candidati vanno verificati sul dato reale. Nel PSD oggi: 35 unità approvate e retrieval 20 su 20.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metadati sono una fotografia versionata, presa una sola volta e firmata: se l'ambiente non corrisponde all'impronta, il sistema si ferma. Ogni sessione lavora su una revisione bloccata del catalogo, quindi domande ravvicinate interrogano lo stesso catalogo, non un bersaglio mobile.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soli gesti di revisione, così che l'interfaccia si impara in un attimo. Il punto concettuale è qui sotto: non esiste una trascrizione della conversazione, esistono artefatti e registro delle decisioni. È questo che rende una sessione riprendibile e verificabile a distanza di mesi.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sessione reale completata su tutti gli otto passaggi: cinque gate approvati, tre CTE verificate sul dato, 78 pazienti restituiti. A destra le garanzie di contorno: sola lettura, esecuzioni limitate a un elenco consentito, segreti fuori dal percorso.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dovete portarvi a casa una sola frase: ThothII propone, il clinico decide, e ogni numero porta con sé il proprio percorso. Grazie, e ora sono a disposizione per le domande.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hothii-pptx/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hothii-pptx/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hothii-pptx/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hothii-pptx/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hothii-pptx/0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hothii-pptx/0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hothii-pptx/0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hothii-pptx/0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hothii-pptx/0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hothii-pptx/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ThothII · Dal quesito clinico al dato tracciabile</dc:title>
  <dc:subject>Presentazione congresso medico: NL→SQL, evidence, human-in-the-loop</dc:subject>
  <dc:creator>ThothII</dc:creator>
  <cp:lastModifiedBy>ThothII</cp:lastModifiedBy>
  <cp:revision>1</cp:revision>
  <dcterms:created xsi:type="dcterms:W3CDTF">2026-08-27T18:41:54Z</dcterms:created>
  <dcterms:modified xsi:type="dcterms:W3CDTF">2026-08-27T18:41:54Z</dcterms:modified>
</cp:coreProperties>
</file>